
<file path=[Content_Types].xml><?xml version="1.0" encoding="utf-8"?>
<Types xmlns="http://schemas.openxmlformats.org/package/2006/content-types">
  <Default Extension="bmp" ContentType="image/bmp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99" r:id="rId6"/>
    <p:sldId id="390" r:id="rId7"/>
    <p:sldId id="401" r:id="rId8"/>
    <p:sldId id="404" r:id="rId9"/>
    <p:sldId id="383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11-10-2021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11-10-2021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11-10-2021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0214" y="1059872"/>
            <a:ext cx="3753631" cy="4748645"/>
          </a:xfrm>
        </p:spPr>
        <p:txBody>
          <a:bodyPr rtlCol="0">
            <a:normAutofit/>
          </a:bodyPr>
          <a:lstStyle/>
          <a:p>
            <a:pPr algn="l" rtl="0"/>
            <a:r>
              <a:rPr lang="nl-NL" sz="3600" dirty="0">
                <a:solidFill>
                  <a:srgbClr val="FFFFFF"/>
                </a:solidFill>
              </a:rPr>
              <a:t>Theorie en begeleiden I.O.</a:t>
            </a:r>
            <a:br>
              <a:rPr lang="nl-NL" sz="3600" dirty="0">
                <a:solidFill>
                  <a:srgbClr val="FFFFFF"/>
                </a:solidFill>
              </a:rPr>
            </a:br>
            <a:br>
              <a:rPr lang="nl-NL" sz="48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Sfeerafdeling</a:t>
            </a:r>
            <a:br>
              <a:rPr lang="nl-NL" sz="4800" dirty="0">
                <a:solidFill>
                  <a:srgbClr val="FFFFFF"/>
                </a:solidFill>
              </a:rPr>
            </a:br>
            <a:endParaRPr lang="nl-NL" sz="4800" dirty="0">
              <a:solidFill>
                <a:srgbClr val="FFFFFF"/>
              </a:solidFill>
            </a:endParaRP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3" y="4717720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nl-NL" sz="2000" dirty="0">
                <a:solidFill>
                  <a:srgbClr val="FFFFFF"/>
                </a:solidFill>
              </a:rPr>
              <a:t>11 oktober</a:t>
            </a:r>
          </a:p>
        </p:txBody>
      </p:sp>
      <p:pic>
        <p:nvPicPr>
          <p:cNvPr id="1026" name="Picture 2" descr="Woondecoraties - Tuincentrum Heerdink">
            <a:extLst>
              <a:ext uri="{FF2B5EF4-FFF2-40B4-BE49-F238E27FC236}">
                <a16:creationId xmlns:a16="http://schemas.microsoft.com/office/drawing/2014/main" id="{B9F3DA97-00E0-4107-AFE0-EDDE07D6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5" y="1245934"/>
            <a:ext cx="6341097" cy="47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6D380-1B83-4D76-9041-ECD6A125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86A7C8-3D7C-412C-870D-4910FF3DB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hoeft niet de volledig de winkel te veranderen, maar blijf variëren in presentaties en etalages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Doorlooptijd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van een etalage/ presentatie is ongeveer 3 weken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Door regelmatig te veranderen houdt je </a:t>
            </a:r>
            <a:r>
              <a:rPr lang="nl-NL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attentiewaarde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bij de klant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Je blijft zo opvallen en de klant wordt sneller verleidt tot aankoop</a:t>
            </a:r>
          </a:p>
        </p:txBody>
      </p:sp>
    </p:spTree>
    <p:extLst>
      <p:ext uri="{BB962C8B-B14F-4D97-AF65-F5344CB8AC3E}">
        <p14:creationId xmlns:p14="http://schemas.microsoft.com/office/powerpoint/2010/main" val="276214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FC26D-2A04-4ED8-8E26-49216BCE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2672"/>
            <a:ext cx="10058400" cy="1073790"/>
          </a:xfrm>
        </p:spPr>
        <p:txBody>
          <a:bodyPr>
            <a:normAutofit/>
          </a:bodyPr>
          <a:lstStyle/>
          <a:p>
            <a:r>
              <a:rPr lang="nl-NL" sz="3600" dirty="0"/>
              <a:t>Onderdelen presentatieplan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CBDDCE-5B6E-492C-B377-EA15CD25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76462"/>
            <a:ext cx="5988341" cy="4558578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seizoensgebonden presentaties?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actuele thema’s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doelgroep?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productgroepen?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aanbiedingen?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Welke producten, hulpmiddelen, decoratie zijn er nog?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plan je waar en wanneer door wie?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Is er een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eye-catcher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nodig?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Verandert de winkelindeling?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Kan ik gebruik maken van een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hotspot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focuspunt?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(plek die de aandacht van de klant trekt; bijzonder product, service productinformatie)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8A4015-35FD-4D86-9C15-3066B9FA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797" y="1416579"/>
            <a:ext cx="4127712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0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45339-C000-48EA-80D9-857A6083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Uitwerking presentatieplan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33D842-1326-4AB4-BA9E-FCC39D87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1"/>
            <a:ext cx="10058400" cy="4546832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Chronologisch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 volgorde van tijd / vooruit kunnen denken en plannen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Beelden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Duidelijke inspiratiebronnen d.m.v. afbeeldingen (denk aan inspiratieboek Dijk Coevorden)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Wanneer moeten de concepten zijn uitgewerkt</a:t>
            </a:r>
          </a:p>
          <a:p>
            <a:pPr lvl="1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Suggesties</a:t>
            </a:r>
          </a:p>
          <a:p>
            <a:pPr lvl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Duidelijke voorbeelden (suggesties) met afbeeldingen en tekeningen. Medewerker kan zelfstandig aan de slag</a:t>
            </a:r>
          </a:p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1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EB3FB-BB08-42BC-B5C9-10F02571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Live Images">
            <a:extLst>
              <a:ext uri="{FF2B5EF4-FFF2-40B4-BE49-F238E27FC236}">
                <a16:creationId xmlns:a16="http://schemas.microsoft.com/office/drawing/2014/main" id="{1723142C-C813-4BBA-953E-AF33DB316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" y="433649"/>
            <a:ext cx="5445767" cy="269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 ideeën over Schappenplan in 2021 | winkelinrichting, winkel interieur,  etalages">
            <a:extLst>
              <a:ext uri="{FF2B5EF4-FFF2-40B4-BE49-F238E27FC236}">
                <a16:creationId xmlns:a16="http://schemas.microsoft.com/office/drawing/2014/main" id="{541FFCAA-D63C-4EEC-B6C5-0673484B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41" y="3429000"/>
            <a:ext cx="2983859" cy="29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happenplannen">
            <a:extLst>
              <a:ext uri="{FF2B5EF4-FFF2-40B4-BE49-F238E27FC236}">
                <a16:creationId xmlns:a16="http://schemas.microsoft.com/office/drawing/2014/main" id="{EB9A1A11-B336-437A-8665-C2234949A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2" y="1518015"/>
            <a:ext cx="4860373" cy="32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AE38D-AF74-4097-AE6D-9BB3CD6C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48" name="Picture 8" descr="Bloemen- en kadokaartjes | Paper Art">
            <a:extLst>
              <a:ext uri="{FF2B5EF4-FFF2-40B4-BE49-F238E27FC236}">
                <a16:creationId xmlns:a16="http://schemas.microsoft.com/office/drawing/2014/main" id="{19D48FCE-1757-4E88-9412-BE3D25AE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34" y="3076007"/>
            <a:ext cx="3211337" cy="32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nkeldisplay - MuseumDepotShop">
            <a:extLst>
              <a:ext uri="{FF2B5EF4-FFF2-40B4-BE49-F238E27FC236}">
                <a16:creationId xmlns:a16="http://schemas.microsoft.com/office/drawing/2014/main" id="{A6D0348A-82B4-4A15-991A-A3660BEAB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9" y="2438997"/>
            <a:ext cx="2620851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rkoopdisplay - Joalpe International B.V.">
            <a:extLst>
              <a:ext uri="{FF2B5EF4-FFF2-40B4-BE49-F238E27FC236}">
                <a16:creationId xmlns:a16="http://schemas.microsoft.com/office/drawing/2014/main" id="{E5A78E9D-79FD-4117-92D5-93255B3F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23" y="646693"/>
            <a:ext cx="2375949" cy="57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lti-materiaal display met hout, POS 100% op maat gemaakt">
            <a:extLst>
              <a:ext uri="{FF2B5EF4-FFF2-40B4-BE49-F238E27FC236}">
                <a16:creationId xmlns:a16="http://schemas.microsoft.com/office/drawing/2014/main" id="{C92236E4-06DA-4D29-A6C0-AB651504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69" y="453210"/>
            <a:ext cx="2228062" cy="33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41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purl.org/dc/terms/"/>
    <ds:schemaRef ds:uri="http://www.w3.org/XML/1998/namespace"/>
    <ds:schemaRef ds:uri="16c05727-aa75-4e4a-9b5f-8a80a1165891"/>
    <ds:schemaRef ds:uri="http://schemas.microsoft.com/office/infopath/2007/PartnerControls"/>
    <ds:schemaRef ds:uri="71af3243-3dd4-4a8d-8c0d-dd76da1f02a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191</Words>
  <Application>Microsoft Office PowerPoint</Application>
  <PresentationFormat>Breedbeeld</PresentationFormat>
  <Paragraphs>35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Savon</vt:lpstr>
      <vt:lpstr>Theorie en begeleiden I.O.  Sfeerafdeling </vt:lpstr>
      <vt:lpstr>PowerPoint-presentatie</vt:lpstr>
      <vt:lpstr>Onderdelen presentatieplan</vt:lpstr>
      <vt:lpstr>Uitwerking presentatieplan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2021-10-11T11:46:11Z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